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/>
    <p:restoredTop sz="94631"/>
  </p:normalViewPr>
  <p:slideViewPr>
    <p:cSldViewPr snapToGrid="0" snapToObjects="1">
      <p:cViewPr varScale="1">
        <p:scale>
          <a:sx n="175" d="100"/>
          <a:sy n="175" d="100"/>
        </p:scale>
        <p:origin x="2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05D2B-9127-364D-9328-D1FA20741BDE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58E3-648E-2141-8A4E-E8B810914B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145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05D2B-9127-364D-9328-D1FA20741BDE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58E3-648E-2141-8A4E-E8B810914B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779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05D2B-9127-364D-9328-D1FA20741BDE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58E3-648E-2141-8A4E-E8B810914B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437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05D2B-9127-364D-9328-D1FA20741BDE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58E3-648E-2141-8A4E-E8B810914B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7193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05D2B-9127-364D-9328-D1FA20741BDE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58E3-648E-2141-8A4E-E8B810914B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9149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05D2B-9127-364D-9328-D1FA20741BDE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58E3-648E-2141-8A4E-E8B810914B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197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05D2B-9127-364D-9328-D1FA20741BDE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58E3-648E-2141-8A4E-E8B810914B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09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05D2B-9127-364D-9328-D1FA20741BDE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58E3-648E-2141-8A4E-E8B810914B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318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05D2B-9127-364D-9328-D1FA20741BDE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58E3-648E-2141-8A4E-E8B810914B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302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05D2B-9127-364D-9328-D1FA20741BDE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58E3-648E-2141-8A4E-E8B810914B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580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Resmi yer tutucuya sürükleyin veya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05D2B-9127-364D-9328-D1FA20741BDE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58E3-648E-2141-8A4E-E8B810914B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160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05D2B-9127-364D-9328-D1FA20741BDE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558E3-648E-2141-8A4E-E8B810914B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836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96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66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4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73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41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59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19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38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14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00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34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30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12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9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43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99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85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1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61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45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56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93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6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44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8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35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61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39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40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75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55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8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8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56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76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67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0</Words>
  <Application>Microsoft Macintosh PowerPoint</Application>
  <PresentationFormat>Ekran Gösterisi (4:3)</PresentationFormat>
  <Paragraphs>0</Paragraphs>
  <Slides>38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42" baseType="lpstr">
      <vt:lpstr>Calibri</vt:lpstr>
      <vt:lpstr>Calibri Light</vt:lpstr>
      <vt:lpstr>Arial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Kullanıcısı</dc:creator>
  <cp:lastModifiedBy>Microsoft Office Kullanıcısı</cp:lastModifiedBy>
  <cp:revision>3</cp:revision>
  <dcterms:created xsi:type="dcterms:W3CDTF">2018-03-13T11:45:30Z</dcterms:created>
  <dcterms:modified xsi:type="dcterms:W3CDTF">2018-03-13T12:06:40Z</dcterms:modified>
</cp:coreProperties>
</file>