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42"/>
  </p:normalViewPr>
  <p:slideViewPr>
    <p:cSldViewPr snapToGrid="0" snapToObjects="1">
      <p:cViewPr varScale="1">
        <p:scale>
          <a:sx n="212" d="100"/>
          <a:sy n="212" d="100"/>
        </p:scale>
        <p:origin x="192" y="6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CE96F-0A55-1D46-8BEE-A16B4F17DEB5}" type="datetimeFigureOut">
              <a:rPr lang="tr-TR" smtClean="0"/>
              <a:t>13.03.2018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D06E2-79BD-6942-8C99-85E2D20EA99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17480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CE96F-0A55-1D46-8BEE-A16B4F17DEB5}" type="datetimeFigureOut">
              <a:rPr lang="tr-TR" smtClean="0"/>
              <a:t>13.03.2018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D06E2-79BD-6942-8C99-85E2D20EA99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704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CE96F-0A55-1D46-8BEE-A16B4F17DEB5}" type="datetimeFigureOut">
              <a:rPr lang="tr-TR" smtClean="0"/>
              <a:t>13.03.2018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D06E2-79BD-6942-8C99-85E2D20EA99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25627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CE96F-0A55-1D46-8BEE-A16B4F17DEB5}" type="datetimeFigureOut">
              <a:rPr lang="tr-TR" smtClean="0"/>
              <a:t>13.03.2018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D06E2-79BD-6942-8C99-85E2D20EA99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55732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CE96F-0A55-1D46-8BEE-A16B4F17DEB5}" type="datetimeFigureOut">
              <a:rPr lang="tr-TR" smtClean="0"/>
              <a:t>13.03.2018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D06E2-79BD-6942-8C99-85E2D20EA99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703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CE96F-0A55-1D46-8BEE-A16B4F17DEB5}" type="datetimeFigureOut">
              <a:rPr lang="tr-TR" smtClean="0"/>
              <a:t>13.03.2018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D06E2-79BD-6942-8C99-85E2D20EA99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62861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CE96F-0A55-1D46-8BEE-A16B4F17DEB5}" type="datetimeFigureOut">
              <a:rPr lang="tr-TR" smtClean="0"/>
              <a:t>13.03.2018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D06E2-79BD-6942-8C99-85E2D20EA99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35542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CE96F-0A55-1D46-8BEE-A16B4F17DEB5}" type="datetimeFigureOut">
              <a:rPr lang="tr-TR" smtClean="0"/>
              <a:t>13.03.2018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D06E2-79BD-6942-8C99-85E2D20EA99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39584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CE96F-0A55-1D46-8BEE-A16B4F17DEB5}" type="datetimeFigureOut">
              <a:rPr lang="tr-TR" smtClean="0"/>
              <a:t>13.03.2018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D06E2-79BD-6942-8C99-85E2D20EA99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4921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Açıklama Yazı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CE96F-0A55-1D46-8BEE-A16B4F17DEB5}" type="datetimeFigureOut">
              <a:rPr lang="tr-TR" smtClean="0"/>
              <a:t>13.03.2018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D06E2-79BD-6942-8C99-85E2D20EA99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57863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çıklama Yazı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Resmi yer tutucuya sürükleyin veya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CE96F-0A55-1D46-8BEE-A16B4F17DEB5}" type="datetimeFigureOut">
              <a:rPr lang="tr-TR" smtClean="0"/>
              <a:t>13.03.2018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D06E2-79BD-6942-8C99-85E2D20EA99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67023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BCE96F-0A55-1D46-8BEE-A16B4F17DEB5}" type="datetimeFigureOut">
              <a:rPr lang="tr-TR" smtClean="0"/>
              <a:t>13.03.2018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8D06E2-79BD-6942-8C99-85E2D20EA99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82979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Konu Başlığı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522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Konu Başlığı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640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Konu Başlığı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0346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Konu Başlığı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1427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Konu Başlığı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198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Konu Başlığı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000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Konu Başlığı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4764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Konu Başlığı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3625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Konu Başlığı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3055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Konu Başlığı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3904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Konu Başlığı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858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Konu Başlığı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0751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Konu Başlığı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4234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Konu Başlığı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5943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Konu Başlığı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582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Konu Başlığı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4301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Konu Başlığı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1138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Konu Başlığı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0231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Konu Başlığı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397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Konu Başlığı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638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Konu Başlığı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1143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Konu Başlığı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58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Konu Başlığı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715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Konu Başlığı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9056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Konu Başlığı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7429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Konu Başlığı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575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Konu Başlığı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0228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Konu Başlığı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1937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Konu Başlığı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6395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Konu Başlığı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6168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Konu Başlığı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3610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Konu Başlığı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414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Konu Başlığı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239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Konu Başlığı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005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Konu Başlığı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686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Konu Başlığı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408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Konu Başlığı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3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Konu Başlığı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103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</TotalTime>
  <Words>0</Words>
  <Application>Microsoft Macintosh PowerPoint</Application>
  <PresentationFormat>Ekran Gösterisi (4:3)</PresentationFormat>
  <Paragraphs>0</Paragraphs>
  <Slides>38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38</vt:i4>
      </vt:variant>
    </vt:vector>
  </HeadingPairs>
  <TitlesOfParts>
    <vt:vector size="42" baseType="lpstr">
      <vt:lpstr>Calibri</vt:lpstr>
      <vt:lpstr>Calibri Light</vt:lpstr>
      <vt:lpstr>Arial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Microsoft Office Kullanıcısı</dc:creator>
  <cp:lastModifiedBy>Microsoft Office Kullanıcısı</cp:lastModifiedBy>
  <cp:revision>1</cp:revision>
  <dcterms:created xsi:type="dcterms:W3CDTF">2018-03-13T12:09:32Z</dcterms:created>
  <dcterms:modified xsi:type="dcterms:W3CDTF">2018-03-13T12:13:37Z</dcterms:modified>
</cp:coreProperties>
</file>